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9" r:id="rId10"/>
    <p:sldId id="272" r:id="rId11"/>
    <p:sldId id="264" r:id="rId12"/>
    <p:sldId id="265" r:id="rId13"/>
    <p:sldId id="266" r:id="rId14"/>
    <p:sldId id="267" r:id="rId15"/>
    <p:sldId id="268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CE652-20E2-4CE3-B704-3E3D8D9CA97C}" type="datetimeFigureOut">
              <a:rPr lang="en-IN" smtClean="0"/>
              <a:t>17-05-2019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603EE-8F87-4E61-B4C7-7C15C105AA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469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892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03EE-8F87-4E61-B4C7-7C15C105AAA7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6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09800"/>
            <a:ext cx="6400800" cy="1219200"/>
          </a:xfrm>
        </p:spPr>
        <p:txBody>
          <a:bodyPr>
            <a:normAutofit/>
          </a:bodyPr>
          <a:lstStyle/>
          <a:p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TAFJ Training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001000" cy="457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tCompile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6910" y="838200"/>
            <a:ext cx="8243552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-reject */EB.* 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home/user/MSK.BP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Compile the content of the whole directory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MSK.BP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but not the files starting with EB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-reject */SUB/* 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home/user/MSK.BP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Compile the content of the whole directory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MSK.BP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but not the subfolders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SUB.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-reject */SUB/EB.* 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home/user/MSK.BP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Compile the contents of the whole directory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MSK.BP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but not the files starting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EB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contained in subfolder SUB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-reject “*/SUB/*|*/SUB2/*” 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home/user/MSK.BP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Compile the contents of the whole directory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MSK.BP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but exclude subfolder SUB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SUB2.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tCompile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default path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for the routine is mentioned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tafj.properites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file.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This file is under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TAFJ_HOME\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conf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95512"/>
            <a:ext cx="77724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Execution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Syntax: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tRun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&lt;Program Name&gt; //To execute the program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58674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76663"/>
            <a:ext cx="58674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276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Output: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8287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>
                <a:latin typeface="Times New Roman" pitchFamily="18" charset="0"/>
                <a:cs typeface="Times New Roman" pitchFamily="18" charset="0"/>
              </a:rPr>
              <a:t>tShow</a:t>
            </a:r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tShow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is part of the TAFJ tools. It allows finding easily where your BASIC source has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been compiled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when and on what machine it has been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compiled. It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can also produce a report of all the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dupicate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classes when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run with –d argument.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Syntax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tShow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&lt;Program Name&gt;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059" y="34641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Output:</a:t>
            </a:r>
            <a:endParaRPr lang="en-IN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4" y="2979312"/>
            <a:ext cx="4977416" cy="31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4" y="3962400"/>
            <a:ext cx="714911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4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tDiag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tDiag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is part of the TAFJ tools.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Displa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 Information about TAFJ environment.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is just like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jDiag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Syntax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Diag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&lt;Option&gt;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059" y="34641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Output:</a:t>
            </a:r>
            <a:endParaRPr lang="en-IN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28913"/>
            <a:ext cx="4324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9" y="4038600"/>
            <a:ext cx="7948613" cy="252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DBTools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TAFJ-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will be accessed only with authenticated users. Hence username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and password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has to be passed as parameters to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users to access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needs to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be created using a bat file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tAddUser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If there are 3 unsuccessful attempts, user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gets blocked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The blocked user cannot be used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further.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TAFJ-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Console provides access to SQL / JQL / OFS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statements.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DBTools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Functionalities: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 algn="l"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Execute SQL statements</a:t>
            </a:r>
          </a:p>
          <a:p>
            <a:pPr marL="1714500" lvl="3" indent="-342900" algn="l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Execute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JQL statements</a:t>
            </a:r>
          </a:p>
          <a:p>
            <a:pPr marL="1714500" lvl="3" indent="-342900" algn="l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Execute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OFS statements</a:t>
            </a:r>
          </a:p>
          <a:p>
            <a:pPr marL="1714500" lvl="3" indent="-342900" algn="l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Execute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JED application (edit and modify record)</a:t>
            </a:r>
          </a:p>
          <a:p>
            <a:pPr marL="1714500" lvl="3" indent="-342900" algn="l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Extract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data from database to file</a:t>
            </a:r>
          </a:p>
          <a:p>
            <a:pPr marL="1714500" lvl="3" indent="-342900" algn="l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Load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data from file to database</a:t>
            </a:r>
          </a:p>
          <a:p>
            <a:pPr marL="1714500" lvl="3" indent="-342900" algn="l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Show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current locks on database</a:t>
            </a:r>
          </a:p>
          <a:p>
            <a:pPr marL="1714500" lvl="3" indent="-342900" algn="l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Release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locks on database</a:t>
            </a:r>
          </a:p>
          <a:p>
            <a:pPr marL="1714500" lvl="3" indent="-342900" algn="l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Display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statistics on table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DBTools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TAFJ-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will be accessed only with authenticated users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The users to access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needs to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be created using a bat file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tAddUser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Creating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user: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tAddUser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username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&gt; –p &lt;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password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tAddUser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-u t24user -p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Temenos_123</a:t>
            </a:r>
          </a:p>
          <a:p>
            <a:pPr algn="just"/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Login :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  &lt;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username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&gt; –p &lt;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password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-u t24user -p Temenos_123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console consists of three panels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Header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panel that contains information about the current mode or running command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panel that contains the result of the last executed command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Footer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panel that contains the command line</a:t>
            </a:r>
          </a:p>
        </p:txBody>
      </p:sp>
    </p:spTree>
    <p:extLst>
      <p:ext uri="{BB962C8B-B14F-4D97-AF65-F5344CB8AC3E}">
        <p14:creationId xmlns:p14="http://schemas.microsoft.com/office/powerpoint/2010/main" val="30492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DBTools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6862"/>
            <a:ext cx="71628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3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001000" cy="5410200"/>
          </a:xfrm>
        </p:spPr>
        <p:txBody>
          <a:bodyPr>
            <a:normAutofit/>
          </a:bodyPr>
          <a:lstStyle/>
          <a:p>
            <a:pPr lvl="0"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T24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is available on two platforms C and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Java</a:t>
            </a:r>
          </a:p>
          <a:p>
            <a:pPr lvl="0"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	TAFC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Temenos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application framework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C.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	TAFJ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Temenos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application framework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Java.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TAFJ is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our proprietary runtime and compiler for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jBC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code, written in 100% java. It allows compiling and running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jBC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programs on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Java.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TAFJ manages the connectivity on JDBC compliant databases like Oracle, Microsoft SQL Server,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DB2,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and for development purposes on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H2.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T24 on TAFJ R15 runs on JDK 1.6 and above</a:t>
            </a:r>
          </a:p>
        </p:txBody>
      </p:sp>
    </p:spTree>
    <p:extLst>
      <p:ext uri="{BB962C8B-B14F-4D97-AF65-F5344CB8AC3E}">
        <p14:creationId xmlns:p14="http://schemas.microsoft.com/office/powerpoint/2010/main" val="28491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To script a J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QL </a:t>
            </a:r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command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24000"/>
            <a:ext cx="81724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1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JQL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statements</a:t>
            </a: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execute JQL statements, first you have to enter JQL mode by typing command “JQL”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command line or by prefixing your JQL command with JQL keyword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COPY &lt;&lt;Source Table Name&gt;&gt; &lt;&lt;Destination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TableName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&gt;&gt; &lt;&lt;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RecId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optional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&gt;&gt;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COUNT &lt;&lt;VOC File name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&gt;&gt;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GETDBNAME &lt;&lt;VOC File name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&gt;&gt;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LIST-ITEM &lt;&lt;VOC File name&gt;&gt; &lt;&lt;WITH clause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&gt;&gt;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CLEAR-FILE &lt;&lt;VOC File name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&gt;&gt;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CREATE-FILE &lt;&lt;VOC File name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&gt;&gt;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DELETE-FILE &lt;&lt;VOC File name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&gt;&gt;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LOCKS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RELEASE &lt;&lt;Session ID&gt;&gt;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To script a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SQL </a:t>
            </a:r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command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524000"/>
            <a:ext cx="81629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9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QL </a:t>
            </a:r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statements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2806" y="1371600"/>
            <a:ext cx="8384146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execute SQL statements, first you have to enter SQL mode by typing command “SQL”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command line or by prefixing your SQL command with SQL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keyword.</a:t>
            </a: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 smtClean="0"/>
              <a:t>SELECT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INSERT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UPDATE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DELETE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CREATE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ALTER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DROP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COMMIT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ROLLBACK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To script a 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OFS </a:t>
            </a:r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command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71600"/>
            <a:ext cx="82105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JED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4478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You can call JED console to display and edit database records by using command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JED &lt;&lt;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FILE NAME&gt;&gt; &lt;&lt;RECORD KEY&gt;&gt;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1" y="2133600"/>
            <a:ext cx="77628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1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JED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85875"/>
            <a:ext cx="7715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2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JED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71600"/>
            <a:ext cx="7705725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5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763000" cy="12954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TAFJ Command to start TSM and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AGENT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4478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2806" y="2057400"/>
            <a:ext cx="80010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TAFJ allows to execute TSM in front-end(Browser) as well as back-end.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Below are Commands to start TSM in back-end in Debug mode.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START.TSM 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DEBUG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Agent_number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763000" cy="1066800"/>
          </a:xfrm>
        </p:spPr>
        <p:txBody>
          <a:bodyPr>
            <a:noAutofit/>
          </a:bodyPr>
          <a:lstStyle/>
          <a:p>
            <a:pPr lvl="0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TAFJEE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1051" y="1683913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URL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Syntax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&lt;&lt;host&gt;&gt; :&lt;&lt; port&gt;&gt;/TAFJEE/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2255413"/>
            <a:ext cx="7543800" cy="42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001000" cy="5410200"/>
          </a:xfrm>
        </p:spPr>
        <p:txBody>
          <a:bodyPr>
            <a:normAutofit/>
          </a:bodyPr>
          <a:lstStyle/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T24 source code(*.b) can be compiled into java classes(*.class) on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TAFJ.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TAFJ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lexer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-parser-tree walker translates standard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jBCcode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into equivalent Java code and generates the source code file(.java), which is then compiled into a java compliant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bytecode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(.class) using the standard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javaccompiler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.java files are deleted after compilation.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bytecode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can be run on any JVM thus making T24 platform independent.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TAFJ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uses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log4J loggers and maintains extensive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logs.</a:t>
            </a:r>
          </a:p>
          <a:p>
            <a:pPr lvl="0"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TAFJ uses only free and open source software's for all 3rdparty requirements, like H2,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jBoss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JDK, eclipse etc. </a:t>
            </a:r>
          </a:p>
        </p:txBody>
      </p:sp>
    </p:spTree>
    <p:extLst>
      <p:ext uri="{BB962C8B-B14F-4D97-AF65-F5344CB8AC3E}">
        <p14:creationId xmlns:p14="http://schemas.microsoft.com/office/powerpoint/2010/main" val="13197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763000" cy="1066800"/>
          </a:xfrm>
        </p:spPr>
        <p:txBody>
          <a:bodyPr>
            <a:noAutofit/>
          </a:bodyPr>
          <a:lstStyle/>
          <a:p>
            <a:pPr lvl="0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TAFJEE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1051" y="1683913"/>
            <a:ext cx="8001000" cy="57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http://localhost:9089/TAFJEE/tShow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5438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4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763000" cy="914400"/>
          </a:xfrm>
        </p:spPr>
        <p:txBody>
          <a:bodyPr>
            <a:noAutofit/>
          </a:bodyPr>
          <a:lstStyle/>
          <a:p>
            <a:pPr lvl="0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Directory Structure in TAFJ</a:t>
            </a:r>
          </a:p>
          <a:p>
            <a:pPr lvl="0"/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619250"/>
            <a:ext cx="69723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3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763000" cy="914400"/>
          </a:xfrm>
        </p:spPr>
        <p:txBody>
          <a:bodyPr>
            <a:noAutofit/>
          </a:bodyPr>
          <a:lstStyle/>
          <a:p>
            <a:pPr lvl="0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Directory Structure in TAFJ</a:t>
            </a:r>
          </a:p>
          <a:p>
            <a:pPr lvl="0"/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09738"/>
            <a:ext cx="70008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8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552" y="152400"/>
            <a:ext cx="8763000" cy="914400"/>
          </a:xfrm>
        </p:spPr>
        <p:txBody>
          <a:bodyPr>
            <a:noAutofit/>
          </a:bodyPr>
          <a:lstStyle/>
          <a:p>
            <a:pPr lvl="0"/>
            <a:r>
              <a:rPr lang="en-IN" sz="4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afj.properties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4" y="1219200"/>
            <a:ext cx="8398097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4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552" y="304800"/>
            <a:ext cx="8763000" cy="914400"/>
          </a:xfrm>
        </p:spPr>
        <p:txBody>
          <a:bodyPr>
            <a:noAutofit/>
          </a:bodyPr>
          <a:lstStyle/>
          <a:p>
            <a:pPr lvl="0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Directory Structure in TAFJ</a:t>
            </a:r>
          </a:p>
          <a:p>
            <a:pPr lvl="0"/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14" y="1371600"/>
            <a:ext cx="69246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0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552" y="152400"/>
            <a:ext cx="8763000" cy="914400"/>
          </a:xfrm>
        </p:spPr>
        <p:txBody>
          <a:bodyPr>
            <a:noAutofit/>
          </a:bodyPr>
          <a:lstStyle/>
          <a:p>
            <a:pPr lvl="0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Logs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2" y="976313"/>
            <a:ext cx="8610600" cy="51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552" y="304800"/>
            <a:ext cx="8763000" cy="914400"/>
          </a:xfrm>
        </p:spPr>
        <p:txBody>
          <a:bodyPr>
            <a:noAutofit/>
          </a:bodyPr>
          <a:lstStyle/>
          <a:p>
            <a:pPr lvl="0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Directory Structure in TAFJ</a:t>
            </a:r>
          </a:p>
          <a:p>
            <a:pPr lvl="0"/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55606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552" y="304800"/>
            <a:ext cx="8763000" cy="914400"/>
          </a:xfrm>
        </p:spPr>
        <p:txBody>
          <a:bodyPr>
            <a:noAutofit/>
          </a:bodyPr>
          <a:lstStyle/>
          <a:p>
            <a:pPr lvl="0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Directory Structure in TAFJ</a:t>
            </a:r>
          </a:p>
          <a:p>
            <a:pPr lvl="0"/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55560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552" y="304800"/>
            <a:ext cx="8763000" cy="914400"/>
          </a:xfrm>
        </p:spPr>
        <p:txBody>
          <a:bodyPr>
            <a:noAutofit/>
          </a:bodyPr>
          <a:lstStyle/>
          <a:p>
            <a:pPr lvl="0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Directory Structure in TAFJ</a:t>
            </a:r>
          </a:p>
          <a:p>
            <a:pPr lvl="0"/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39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9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763000" cy="1295400"/>
          </a:xfrm>
        </p:spPr>
        <p:txBody>
          <a:bodyPr>
            <a:noAutofit/>
          </a:bodyPr>
          <a:lstStyle/>
          <a:p>
            <a:pPr lvl="0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reate jar in TAFJ</a:t>
            </a: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2806" y="3124200"/>
            <a:ext cx="8001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76708" y="16764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jar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cvf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jarname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&gt;.jar *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IN" sz="4000" dirty="0">
                <a:latin typeface="Times New Roman" pitchFamily="18" charset="0"/>
                <a:cs typeface="Times New Roman" pitchFamily="18" charset="0"/>
              </a:rPr>
              <a:t>TAFJ Commands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2057400"/>
            <a:ext cx="8001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tRun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tCompile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tShow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tDiag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DBTools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JED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TAFJ Command to start TSM and AGENT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65" y="2978239"/>
            <a:ext cx="8763000" cy="1295400"/>
          </a:xfrm>
        </p:spPr>
        <p:txBody>
          <a:bodyPr>
            <a:noAutofit/>
          </a:bodyPr>
          <a:lstStyle/>
          <a:p>
            <a:pPr lvl="0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lvl="0"/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2806" y="13716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152" y="16764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8854" y="1371600"/>
            <a:ext cx="8307946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2806" y="3124200"/>
            <a:ext cx="8001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tRun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1295400"/>
            <a:ext cx="8001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tRun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is the main entry point for running a program. This is a script in the /bin directory. It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 used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execute the Compiled Basic Files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670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6705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tCompile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1752600"/>
            <a:ext cx="80010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is the main entry point for compiling a program. This is a script in the /bin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directory. It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is used to execute the Compiled Basic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Files.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compilation of a basic program is done using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(in the </a:t>
            </a:r>
            <a:r>
              <a:rPr lang="en-IN" sz="2000" b="1" i="1" dirty="0">
                <a:latin typeface="Times New Roman" pitchFamily="18" charset="0"/>
                <a:cs typeface="Times New Roman" pitchFamily="18" charset="0"/>
              </a:rPr>
              <a:t>&lt;TAFJ_HOME&gt;/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bin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directory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). As there is not a VOC as such, you must give the full path to the program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you want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compile, unless the SOURCE is in the BASIC path specified in the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TAFJ configuration file (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tafj.property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Syntax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&lt;Program Path&gt; &lt;Program Name&gt;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//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It will compile only one program. 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tCompile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610475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543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6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001000" cy="914400"/>
          </a:xfrm>
        </p:spPr>
        <p:txBody>
          <a:bodyPr>
            <a:normAutofit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tCompile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352" y="13716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Syntax 2: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&lt;Program Path&gt; // It will compile all the programs from the given directory.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0" y="2286000"/>
            <a:ext cx="6877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9" y="2895600"/>
            <a:ext cx="68770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1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001000" cy="457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tCompile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6910" y="685800"/>
            <a:ext cx="8243552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Example: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HELLO.b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Look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HELLO.b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the current directory, and if not found, uses the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temn.tafj.directory.basic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/home/user/MSK.BP/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HELLO.b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Look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home/user/MSK.BP/HELLO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compile it.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home/user/MSK.BP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Compile the contents of the whole directory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MSK.BP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home/user/MSK.BP/H*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Compile only the file starting with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“H”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tCompile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../MSK.BP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Compile the entire relative directory.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292</TotalTime>
  <Words>1088</Words>
  <Application>Microsoft Office PowerPoint</Application>
  <PresentationFormat>On-screen Show (4:3)</PresentationFormat>
  <Paragraphs>200</Paragraphs>
  <Slides>40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kinni</dc:creator>
  <cp:lastModifiedBy>Admin</cp:lastModifiedBy>
  <cp:revision>36</cp:revision>
  <dcterms:created xsi:type="dcterms:W3CDTF">2006-08-16T00:00:00Z</dcterms:created>
  <dcterms:modified xsi:type="dcterms:W3CDTF">2019-05-17T07:42:19Z</dcterms:modified>
</cp:coreProperties>
</file>